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7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СЕРДЕЧНО-СОСУДИСТАЯ СИСТЕМА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2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ll\Desktop\ссс\25062013_1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92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ПРЕПАРАТ № 36. АРТЕРИОЛЫ, ВЕНУЛЫ, КАПИЛЛЯРЫ</a:t>
            </a:r>
            <a:endParaRPr lang="ru-RU" sz="2800" b="1" dirty="0"/>
          </a:p>
        </p:txBody>
      </p:sp>
      <p:pic>
        <p:nvPicPr>
          <p:cNvPr id="1026" name="Picture 2" descr="C:\Users\Dell\Desktop\ссс\25062013_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821"/>
            <a:ext cx="9143999" cy="62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>
            <a:stCxn id="1026" idx="0"/>
          </p:cNvCxnSpPr>
          <p:nvPr/>
        </p:nvCxnSpPr>
        <p:spPr>
          <a:xfrm>
            <a:off x="4572000" y="622821"/>
            <a:ext cx="432048" cy="10059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026" idx="0"/>
          </p:cNvCxnSpPr>
          <p:nvPr/>
        </p:nvCxnSpPr>
        <p:spPr>
          <a:xfrm flipH="1">
            <a:off x="3635896" y="622821"/>
            <a:ext cx="936104" cy="259015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27984" y="833422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1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94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ссс\25062013_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3635896" y="897530"/>
            <a:ext cx="1872208" cy="28803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31840" y="897530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8203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ll\Desktop\ссс\25062013_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89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4355976" y="2708920"/>
            <a:ext cx="1728192" cy="7920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83277" y="2323162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7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37. АРТЕРИЯ И ВЕНА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\Desktop\ссс\25062013_1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2591" r="11515" b="6700"/>
          <a:stretch/>
        </p:blipFill>
        <p:spPr bwMode="auto">
          <a:xfrm>
            <a:off x="-58250" y="836712"/>
            <a:ext cx="918610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1268760"/>
            <a:ext cx="12961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>
            <a:stCxn id="3" idx="2"/>
          </p:cNvCxnSpPr>
          <p:nvPr/>
        </p:nvCxnSpPr>
        <p:spPr>
          <a:xfrm>
            <a:off x="2123728" y="1730425"/>
            <a:ext cx="0" cy="47443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52120" y="1268760"/>
            <a:ext cx="15121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372200" y="1730425"/>
            <a:ext cx="360040" cy="47443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132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ll\Desktop\ссс\25062013_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7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98884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>
            <a:stCxn id="2" idx="1"/>
          </p:cNvCxnSpPr>
          <p:nvPr/>
        </p:nvCxnSpPr>
        <p:spPr>
          <a:xfrm flipH="1" flipV="1">
            <a:off x="4355976" y="1916832"/>
            <a:ext cx="216024" cy="30284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авая фигурная скобка 4"/>
          <p:cNvSpPr/>
          <p:nvPr/>
        </p:nvSpPr>
        <p:spPr>
          <a:xfrm rot="5914942">
            <a:off x="6374545" y="1815347"/>
            <a:ext cx="658825" cy="1954683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87933" y="304117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8686" y="386104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5914942">
            <a:off x="7935298" y="2879057"/>
            <a:ext cx="658825" cy="1418498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109050" y="378903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3334490" y="4019871"/>
            <a:ext cx="517430" cy="720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895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ll\Desktop\ссс\25062013_11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6"/>
          <a:stretch/>
        </p:blipFill>
        <p:spPr bwMode="auto">
          <a:xfrm>
            <a:off x="0" y="0"/>
            <a:ext cx="915256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234888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>
            <a:stCxn id="3" idx="1"/>
          </p:cNvCxnSpPr>
          <p:nvPr/>
        </p:nvCxnSpPr>
        <p:spPr>
          <a:xfrm flipH="1" flipV="1">
            <a:off x="2439180" y="2251881"/>
            <a:ext cx="260612" cy="32783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авая фигурная скобка 7"/>
          <p:cNvSpPr/>
          <p:nvPr/>
        </p:nvSpPr>
        <p:spPr>
          <a:xfrm rot="5400000">
            <a:off x="6714109" y="2228114"/>
            <a:ext cx="658825" cy="2401771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авая фигурная скобка 8"/>
          <p:cNvSpPr/>
          <p:nvPr/>
        </p:nvSpPr>
        <p:spPr>
          <a:xfrm rot="7462194">
            <a:off x="5061933" y="3962084"/>
            <a:ext cx="658825" cy="313359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827497" y="375841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0055" y="424828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55088" y="112048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7043521" y="1124744"/>
            <a:ext cx="336791" cy="19421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908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39. СЕРДЦЕ БЫКА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ell\Desktop\ссс\25062013_1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6701" r="4311"/>
          <a:stretch/>
        </p:blipFill>
        <p:spPr bwMode="auto">
          <a:xfrm>
            <a:off x="0" y="560724"/>
            <a:ext cx="9144000" cy="627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2132856"/>
            <a:ext cx="17281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Волокна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Пуркинье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2915816" y="1916832"/>
            <a:ext cx="792088" cy="53918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1907704" y="1916832"/>
            <a:ext cx="144016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3" idx="3"/>
          </p:cNvCxnSpPr>
          <p:nvPr/>
        </p:nvCxnSpPr>
        <p:spPr>
          <a:xfrm>
            <a:off x="2915816" y="2456022"/>
            <a:ext cx="3240360" cy="10888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авая фигурная скобка 9"/>
          <p:cNvSpPr/>
          <p:nvPr/>
        </p:nvSpPr>
        <p:spPr>
          <a:xfrm>
            <a:off x="5796136" y="3501008"/>
            <a:ext cx="360040" cy="3332504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156176" y="4982594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миокард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2051720" y="3501008"/>
            <a:ext cx="3744416" cy="166625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915816" y="5167260"/>
            <a:ext cx="288032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267744" y="5167260"/>
            <a:ext cx="3528392" cy="15021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645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ll\Desktop\ссс\25062013_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6" y="0"/>
            <a:ext cx="9183357" cy="68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844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40</Words>
  <Application>Microsoft Office PowerPoint</Application>
  <PresentationFormat>Экран (4:3)</PresentationFormat>
  <Paragraphs>19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СЕРДЕЧНО-СОСУДИСТАЯ СИСТЕМА</vt:lpstr>
      <vt:lpstr>ПРЕПАРАТ № 36. АРТЕРИОЛЫ, ВЕНУЛЫ, КАПИЛЛЯРЫ</vt:lpstr>
      <vt:lpstr>Презентация PowerPoint</vt:lpstr>
      <vt:lpstr>Презентация PowerPoint</vt:lpstr>
      <vt:lpstr>ПРЕПАРАТ № 37. АРТЕРИЯ И ВЕНА</vt:lpstr>
      <vt:lpstr>Презентация PowerPoint</vt:lpstr>
      <vt:lpstr>Презентация PowerPoint</vt:lpstr>
      <vt:lpstr>ПРЕПАРАТ № 39. СЕРДЦЕ БЫКА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СЕРДЕЧНО-СОСУДИСТАЯ СИСТЕМА</dc:title>
  <dc:creator>Dell</dc:creator>
  <cp:lastModifiedBy>Dell</cp:lastModifiedBy>
  <cp:revision>7</cp:revision>
  <dcterms:created xsi:type="dcterms:W3CDTF">2014-03-02T21:44:52Z</dcterms:created>
  <dcterms:modified xsi:type="dcterms:W3CDTF">2021-03-28T21:01:39Z</dcterms:modified>
</cp:coreProperties>
</file>